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56" r:id="rId2"/>
    <p:sldId id="301" r:id="rId3"/>
    <p:sldId id="340" r:id="rId4"/>
    <p:sldId id="341" r:id="rId5"/>
    <p:sldId id="342" r:id="rId6"/>
    <p:sldId id="306" r:id="rId7"/>
    <p:sldId id="307" r:id="rId8"/>
    <p:sldId id="320" r:id="rId9"/>
    <p:sldId id="308" r:id="rId10"/>
    <p:sldId id="309" r:id="rId11"/>
    <p:sldId id="343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25" r:id="rId21"/>
    <p:sldId id="326" r:id="rId22"/>
    <p:sldId id="327" r:id="rId23"/>
    <p:sldId id="328" r:id="rId24"/>
    <p:sldId id="329" r:id="rId25"/>
    <p:sldId id="330" r:id="rId26"/>
    <p:sldId id="332" r:id="rId27"/>
    <p:sldId id="333" r:id="rId28"/>
    <p:sldId id="324" r:id="rId29"/>
    <p:sldId id="321" r:id="rId30"/>
    <p:sldId id="318" r:id="rId31"/>
    <p:sldId id="319" r:id="rId32"/>
    <p:sldId id="331" r:id="rId33"/>
    <p:sldId id="322" r:id="rId34"/>
    <p:sldId id="323" r:id="rId35"/>
    <p:sldId id="334" r:id="rId36"/>
    <p:sldId id="335" r:id="rId37"/>
    <p:sldId id="336" r:id="rId38"/>
    <p:sldId id="337" r:id="rId39"/>
    <p:sldId id="338" r:id="rId40"/>
    <p:sldId id="339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0969" autoAdjust="0"/>
  </p:normalViewPr>
  <p:slideViewPr>
    <p:cSldViewPr>
      <p:cViewPr varScale="1">
        <p:scale>
          <a:sx n="70" d="100"/>
          <a:sy n="70" d="100"/>
        </p:scale>
        <p:origin x="176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2018-10-07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968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super flexible, just two classes to define for QoS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Might be improved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0655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9437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Simple queue services is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184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92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internet protocol version is the latest now? It is two digits, used by IoT?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Reza said to find this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148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Similar to CDN, put the relevant information close to the specific region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Microsoft whiteboard – use it with team to share whiteboard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Microsoft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539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Like CDN caching things in </a:t>
            </a:r>
            <a:r>
              <a:rPr lang="en-US" sz="1200"/>
              <a:t>diff areas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369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744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5818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1240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634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2928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9622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0001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8848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524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096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4026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7771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393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209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7250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689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2193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299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error in the URL section: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https://www.c-sharpcorner.com/article/deploying-a-web-application-to-aws/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0611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5044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7708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5797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1652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329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7130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943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4859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Amazon uses its own DNS, called 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552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Worker env for doing stuff in the </a:t>
            </a:r>
            <a:r>
              <a:rPr lang="en-US" sz="1200" dirty="0" err="1"/>
              <a:t>bg</a:t>
            </a:r>
            <a:r>
              <a:rPr lang="en-US" sz="1200" dirty="0"/>
              <a:t> – time consuming tasks,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Web server env for RT tasks – streaming,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450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57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01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oute53/what-is-d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rwxAScdyT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toolkit-for-visual-studio/latest/user-guide/deployment-beanstalk-traditional.html" TargetMode="External"/><Relationship Id="rId7" Type="http://schemas.openxmlformats.org/officeDocument/2006/relationships/hyperlink" Target="https://www.youtube.com/watch?v=96DJ2Og90h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ginx.com/resources/glossary/application-server-vs-web-server/" TargetMode="External"/><Relationship Id="rId5" Type="http://schemas.openxmlformats.org/officeDocument/2006/relationships/hyperlink" Target="https://docs.aws.amazon.com/elasticbeanstalk/latest/dg/concepts-webserver.html" TargetMode="External"/><Relationship Id="rId4" Type="http://schemas.openxmlformats.org/officeDocument/2006/relationships/hyperlink" Target="https://www.youtube.com/watch?v=NhsELnv28NU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usionpasseng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800" y="2129286"/>
            <a:ext cx="84963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API Engineering</a:t>
            </a:r>
            <a:endParaRPr lang="en-US" sz="4800" b="1" dirty="0">
              <a:latin typeface="+mj-lt"/>
              <a:cs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70163" y="1408454"/>
            <a:ext cx="617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itchFamily="18" charset="0"/>
              </a:rPr>
              <a:t>School of Engineering Technology and Applied Science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70163" y="55626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1026" name="Picture 2" descr="Image result for centennial colleg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9839"/>
            <a:ext cx="2658483" cy="8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3" y="4189951"/>
            <a:ext cx="1358294" cy="13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Work Environment Tier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5116" y="1207805"/>
            <a:ext cx="8305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your app performs operations or workflows that take a long time to complete, you can offload those tasks to a dedicated </a:t>
            </a:r>
            <a:r>
              <a:rPr lang="en-US" sz="2800" b="1" dirty="0"/>
              <a:t>worker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long-running task is anything that substantially increases the time it takes to complete a request (E.g.,  processing images or videos, sending email, or generating a ZIP archive) These operations can take only a second or two to complete, but these delay is a lot for a web request that would normally complete in less than 500 </a:t>
            </a:r>
            <a:r>
              <a:rPr lang="en-US" sz="2800" dirty="0" err="1"/>
              <a:t>ms.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5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70" y="1066800"/>
            <a:ext cx="841223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Work Environment Tier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66141-8C8E-4EB8-9430-AE8836A9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6387"/>
            <a:ext cx="7623081" cy="47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AWS Simple Queue Service(SQS)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5116" y="1207805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SQS is a fully managed message queuing service that makes it easy to decouple and scale </a:t>
            </a:r>
            <a:r>
              <a:rPr lang="en-US" sz="2800" dirty="0" err="1"/>
              <a:t>microservices</a:t>
            </a:r>
            <a:r>
              <a:rPr lang="en-US" sz="2800" dirty="0"/>
              <a:t>, distributed systems, and </a:t>
            </a:r>
            <a:r>
              <a:rPr lang="en-US" sz="2800" dirty="0" err="1"/>
              <a:t>serverless</a:t>
            </a:r>
            <a:r>
              <a:rPr lang="en-US" sz="2800" dirty="0"/>
              <a:t>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Amazon SQS moves data between distributed application components and helps you decouple these components.</a:t>
            </a:r>
          </a:p>
        </p:txBody>
      </p:sp>
    </p:spTree>
    <p:extLst>
      <p:ext uri="{BB962C8B-B14F-4D97-AF65-F5344CB8AC3E}">
        <p14:creationId xmlns:p14="http://schemas.microsoft.com/office/powerpoint/2010/main" val="37704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Route 53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5116" y="1207805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is a highly available and scalable cloud </a:t>
            </a:r>
            <a:r>
              <a:rPr lang="en-US" sz="2800" dirty="0">
                <a:hlinkClick r:id="rId3"/>
              </a:rPr>
              <a:t>Domain Name System (DNS)</a:t>
            </a:r>
            <a:r>
              <a:rPr lang="en-US" sz="2800" dirty="0"/>
              <a:t> web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is designed to give developers and businesses an extremely reliable and cost effective way to route end users to Internet applications by translating names like www.example.com into  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is fully compliant with IPv6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effectively connects user requests to infrastructure running in AWS – such as Amazon EC2 instances, Elastic Load Balancing load balancers, or Amazon S3 buckets – and can also be used to route users to infrastructure outside of AWS</a:t>
            </a:r>
          </a:p>
        </p:txBody>
      </p:sp>
    </p:spTree>
    <p:extLst>
      <p:ext uri="{BB962C8B-B14F-4D97-AF65-F5344CB8AC3E}">
        <p14:creationId xmlns:p14="http://schemas.microsoft.com/office/powerpoint/2010/main" val="124579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Amazon </a:t>
            </a:r>
            <a:r>
              <a:rPr lang="en-US" sz="3600" b="1" dirty="0" err="1"/>
              <a:t>CloudFront</a:t>
            </a:r>
            <a:endParaRPr lang="en-US" sz="3600" b="1" dirty="0"/>
          </a:p>
        </p:txBody>
      </p:sp>
      <p:sp>
        <p:nvSpPr>
          <p:cNvPr id="30" name="Rectangle 29"/>
          <p:cNvSpPr/>
          <p:nvPr/>
        </p:nvSpPr>
        <p:spPr>
          <a:xfrm>
            <a:off x="425116" y="1207805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Amazon </a:t>
            </a:r>
            <a:r>
              <a:rPr lang="en-US" sz="2800" dirty="0" err="1"/>
              <a:t>CloudFront</a:t>
            </a:r>
            <a:r>
              <a:rPr lang="en-US" sz="2800" dirty="0"/>
              <a:t> is a web service that speeds up distribution of the static and dynamic web content, such as .html, and image files, to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CloudFront</a:t>
            </a:r>
            <a:r>
              <a:rPr lang="en-US" sz="2800" dirty="0"/>
              <a:t> delivers the content through a worldwide network of data centers called edge locations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AWS Edge location is the place where the data’s are cached to reduce the latency to the end users. They are located in the major cities around the world . These infrastructure are used to provide only the services such as </a:t>
            </a:r>
            <a:r>
              <a:rPr lang="en-US" sz="2800" dirty="0" err="1"/>
              <a:t>cloundfront</a:t>
            </a:r>
            <a:r>
              <a:rPr lang="en-US" sz="2800" dirty="0"/>
              <a:t>, lambda, etc.</a:t>
            </a:r>
          </a:p>
        </p:txBody>
      </p:sp>
    </p:spTree>
    <p:extLst>
      <p:ext uri="{BB962C8B-B14F-4D97-AF65-F5344CB8AC3E}">
        <p14:creationId xmlns:p14="http://schemas.microsoft.com/office/powerpoint/2010/main" val="14830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0595818-AEFA-4E0B-8BB8-E46523751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" y="24063"/>
            <a:ext cx="8984431" cy="6287325"/>
          </a:xfrm>
        </p:spPr>
      </p:pic>
    </p:spTree>
    <p:extLst>
      <p:ext uri="{BB962C8B-B14F-4D97-AF65-F5344CB8AC3E}">
        <p14:creationId xmlns:p14="http://schemas.microsoft.com/office/powerpoint/2010/main" val="419587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On-Instance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5F72D-C25D-475A-A79D-B40E56DE5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50" y="1862406"/>
            <a:ext cx="752610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Information Required to Deploy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0D7D7-8B9B-4CB0-9D34-B6F669C87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1" y="1981200"/>
            <a:ext cx="7520878" cy="2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630E1-B8AA-4CFA-BEF2-84E5719F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00200"/>
            <a:ext cx="7239000" cy="38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30201" y="182880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b="1" dirty="0"/>
              <a:t>AWS Elastic Beanstalk</a:t>
            </a:r>
          </a:p>
          <a:p>
            <a:pPr algn="ctr"/>
            <a:endParaRPr lang="en-CA" sz="6600" b="1" dirty="0"/>
          </a:p>
          <a:p>
            <a:pPr algn="ctr"/>
            <a:r>
              <a:rPr lang="en-CA" sz="5400" dirty="0"/>
              <a:t>Watch </a:t>
            </a:r>
            <a:r>
              <a:rPr lang="en-CA" sz="5400" dirty="0">
                <a:hlinkClick r:id="rId3"/>
              </a:rPr>
              <a:t>This</a:t>
            </a:r>
            <a:endParaRPr lang="en-CA" sz="6600" dirty="0"/>
          </a:p>
          <a:p>
            <a:pPr algn="ctr"/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5153F-0777-4A5C-94E6-AC39E14F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6D84-1073-458D-AEAD-7A34B50E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524000"/>
            <a:ext cx="7727576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FC37C-1051-4F72-A224-05D263A3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524000"/>
            <a:ext cx="7727576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FAF8A-4B9E-4201-AB32-1738C3B0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" y="1524000"/>
            <a:ext cx="787101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73AC5C-6B7E-4E05-9572-EEE6543C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9" y="1545199"/>
            <a:ext cx="815788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151C0-5FC2-4C9D-A7C5-917BC097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585228"/>
            <a:ext cx="8014447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976C2-84D5-474F-8335-7C5DA0B8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0" y="1592588"/>
            <a:ext cx="7986740" cy="42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4A5D8-8E89-40D5-9C33-843FEACA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772400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Develop a ASP.NET core Web App%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089B-7CF8-47D1-891E-7F781133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76400"/>
            <a:ext cx="7543800" cy="43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Develop a ASP.NET core Web App%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A9C95-48A1-4502-A8B4-ACC0BF64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72" y="1752600"/>
            <a:ext cx="6088656" cy="42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04745" y="838200"/>
            <a:ext cx="8596356" cy="4840704"/>
            <a:chOff x="533400" y="457200"/>
            <a:chExt cx="8596356" cy="48407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626" t="3424" r="47753" b="7548"/>
            <a:stretch/>
          </p:blipFill>
          <p:spPr>
            <a:xfrm>
              <a:off x="685800" y="457200"/>
              <a:ext cx="8443956" cy="46482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33400" y="4724399"/>
              <a:ext cx="1524000" cy="573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79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1E0D9-5FA3-4C4A-837D-305C28D47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342898" y="1524000"/>
            <a:ext cx="8458203" cy="449342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856C81-DE64-4C95-B17F-70196632D4A3}"/>
              </a:ext>
            </a:extLst>
          </p:cNvPr>
          <p:cNvSpPr/>
          <p:nvPr/>
        </p:nvSpPr>
        <p:spPr>
          <a:xfrm>
            <a:off x="5103473" y="249145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3F653-ACD0-4542-A603-B338C2171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7"/>
          <a:stretch/>
        </p:blipFill>
        <p:spPr>
          <a:xfrm>
            <a:off x="592666" y="1601645"/>
            <a:ext cx="7958667" cy="4224841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F12C8B44-B22E-46FE-8680-C83E35378C9B}"/>
              </a:ext>
            </a:extLst>
          </p:cNvPr>
          <p:cNvSpPr/>
          <p:nvPr/>
        </p:nvSpPr>
        <p:spPr>
          <a:xfrm>
            <a:off x="4656400" y="3192238"/>
            <a:ext cx="228600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F83641-29B4-4E01-ACC1-EE1040676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"/>
          <a:stretch/>
        </p:blipFill>
        <p:spPr>
          <a:xfrm>
            <a:off x="342900" y="1430703"/>
            <a:ext cx="84582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3C65B-8E12-416D-862D-22B39EA8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59588"/>
            <a:ext cx="7543800" cy="49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50291-FFF1-44CF-AD8D-39F9B83B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51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C9C00-7256-4273-9795-4CFD4554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40297"/>
            <a:ext cx="7543800" cy="49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90C4A7-A114-40E5-8A97-EAC211A4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7696200" cy="50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F025-42B6-4134-B403-15DE2368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9" y="1371600"/>
            <a:ext cx="7799941" cy="51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472A5-10C8-493E-80E7-EADBD270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78890"/>
            <a:ext cx="7848600" cy="51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Deploy  Web App to AWS Elastic Beanstalk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21A23-CF28-4C6A-B005-71933C13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7924800" cy="4210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go to AWS Services </a:t>
            </a:r>
            <a:r>
              <a:rPr lang="en-US" sz="2400" dirty="0">
                <a:sym typeface="Wingdings" panose="05000000000000000000" pitchFamily="2" charset="2"/>
              </a:rPr>
              <a:t> Compute  Elastic Beanstalk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3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7" y="1143000"/>
            <a:ext cx="8201114" cy="44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B1AFB-3293-463B-98E1-91DA532D139B}"/>
              </a:ext>
            </a:extLst>
          </p:cNvPr>
          <p:cNvSpPr/>
          <p:nvPr/>
        </p:nvSpPr>
        <p:spPr>
          <a:xfrm>
            <a:off x="419100" y="1179731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hlinkClick r:id="rId3"/>
              </a:rPr>
              <a:t>https://docs.aws.amazon.com/toolkit-for-visual-studio/latest/user-guide/deployment-beanstalk-traditional.html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hlinkClick r:id="rId4"/>
              </a:rPr>
              <a:t>https://www.youtube.com/watch?v=NhsELnv28NU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hlinkClick r:id="rId5"/>
              </a:rPr>
              <a:t>https://docs.aws.amazon.com/elasticbeanstalk/latest/dg/concepts-webserver.html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hlinkClick r:id="rId6"/>
              </a:rPr>
              <a:t>https://www.nginx.com/resources/glossary/application-server-vs-web-server/</a:t>
            </a:r>
            <a:endParaRPr lang="en-CA" sz="2400" dirty="0"/>
          </a:p>
          <a:p>
            <a:endParaRPr lang="en-CA" sz="2400" dirty="0"/>
          </a:p>
          <a:p>
            <a:r>
              <a:rPr lang="en-US" sz="2400" dirty="0">
                <a:hlinkClick r:id="rId7"/>
              </a:rPr>
              <a:t>https://www.youtube.com/watch?v=96DJ2Og90hU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336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1" y="1219200"/>
            <a:ext cx="8249920" cy="42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AWS Elastic Beanstalk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AWS Elastic Beanstalk(EB) is a Platform-as-a-Service for deploying, scaling, and managing web applications and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EB supports web application developed in Java, PHP, .NET, Node.js, Python, Ruby and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 terms of Web server EB supports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Apache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Nginx </a:t>
            </a:r>
            <a:r>
              <a:rPr lang="en-CA" sz="2400" dirty="0">
                <a:hlinkClick r:id="rId3"/>
              </a:rPr>
              <a:t>here</a:t>
            </a:r>
            <a:endParaRPr lang="en-US" sz="2400" dirty="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dirty="0"/>
              <a:t>recommend to be used on Linux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Passenger </a:t>
            </a:r>
            <a:r>
              <a:rPr lang="en-CA" sz="2400" dirty="0">
                <a:hlinkClick r:id="rId4"/>
              </a:rPr>
              <a:t>here</a:t>
            </a:r>
            <a:endParaRPr lang="en-US" sz="2400" dirty="0"/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dirty="0"/>
              <a:t>runs and manages Ruby, Node.js and Python apps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IIS</a:t>
            </a:r>
          </a:p>
        </p:txBody>
      </p:sp>
    </p:spTree>
    <p:extLst>
      <p:ext uri="{BB962C8B-B14F-4D97-AF65-F5344CB8AC3E}">
        <p14:creationId xmlns:p14="http://schemas.microsoft.com/office/powerpoint/2010/main" val="40635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Elastic Beanstalk Components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4800" y="1447800"/>
            <a:ext cx="845819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Application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A logic collection of Elastic Beanstalk components, including environment, versions, and environment configuration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Application version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Refers to a specific source code version for web app. App version is part of an app. Each app can have multiple versions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Environment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Web server environment (aka Web server ties)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Worker environment(aka worker tier)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Environment configuration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Defines how an environment and its associated resources will behave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Configuration template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A starting point for creating unique environment configurations which can be created or modified using CLI or API</a:t>
            </a:r>
          </a:p>
        </p:txBody>
      </p:sp>
    </p:spTree>
    <p:extLst>
      <p:ext uri="{BB962C8B-B14F-4D97-AF65-F5344CB8AC3E}">
        <p14:creationId xmlns:p14="http://schemas.microsoft.com/office/powerpoint/2010/main" val="38348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Environment Tier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4800" y="1447800"/>
            <a:ext cx="8458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AWS Elastic Beanstalk has two types of environment tiers to support different types of web applications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Web servers are standard applications that listen for and then process HTTP request, typically over port 80.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Workers environment are specialized applications that have a background processing task that listens for messages on a n Amazon SQS queue. Worker applications post those messages to your application by using HTTP.</a:t>
            </a:r>
          </a:p>
        </p:txBody>
      </p:sp>
    </p:spTree>
    <p:extLst>
      <p:ext uri="{BB962C8B-B14F-4D97-AF65-F5344CB8AC3E}">
        <p14:creationId xmlns:p14="http://schemas.microsoft.com/office/powerpoint/2010/main" val="30885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Web Server Tier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5301" y="4293367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environment is delineated by the solid blue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you create an environment, </a:t>
            </a:r>
            <a:r>
              <a:rPr lang="en-US" sz="2000" b="1" dirty="0"/>
              <a:t>Elastic Beanstalk </a:t>
            </a:r>
            <a:r>
              <a:rPr lang="en-US" sz="2000" dirty="0"/>
              <a:t>provisions the resources (i.e., one elastic load balancer, an auto scaling group, and one or more EC2 instance) required to run the application.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security group acts as a virtual firewall that controls the traffic for one or more 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D4E46-73CD-45B7-8890-4144127F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13403"/>
            <a:ext cx="4114800" cy="29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8004</TotalTime>
  <Words>1071</Words>
  <Application>Microsoft Office PowerPoint</Application>
  <PresentationFormat>On-screen Show (4:3)</PresentationFormat>
  <Paragraphs>184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Courier New</vt:lpstr>
      <vt:lpstr>Edwardian Script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Kevin Ma</cp:lastModifiedBy>
  <cp:revision>410</cp:revision>
  <dcterms:created xsi:type="dcterms:W3CDTF">2006-08-16T00:00:00Z</dcterms:created>
  <dcterms:modified xsi:type="dcterms:W3CDTF">2018-10-07T13:06:10Z</dcterms:modified>
</cp:coreProperties>
</file>